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6032"/>
    <a:srgbClr val="5C8FF6"/>
    <a:srgbClr val="3877F4"/>
    <a:srgbClr val="2DA5FF"/>
    <a:srgbClr val="0E9FCC"/>
    <a:srgbClr val="0C8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>
        <p:scale>
          <a:sx n="107" d="100"/>
          <a:sy n="107" d="100"/>
        </p:scale>
        <p:origin x="-6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0785E9-8805-4D88-A252-4AF875080B95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536FD33-BF5C-4991-87AC-8458EB853F2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09800"/>
            <a:ext cx="4419600" cy="762127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5C8F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er Hand ITC" pitchFamily="66" charset="0"/>
              </a:rPr>
              <a:t>Marine Biology</a:t>
            </a:r>
            <a:endParaRPr lang="en-US" sz="4400" dirty="0">
              <a:solidFill>
                <a:srgbClr val="5C8F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ner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971800"/>
            <a:ext cx="3581400" cy="685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er Hand ITC" pitchFamily="66" charset="0"/>
              </a:rPr>
              <a:t>By: Berenice Perez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iner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41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590800"/>
            <a:ext cx="2377440" cy="1371600"/>
          </a:xfrm>
        </p:spPr>
        <p:txBody>
          <a:bodyPr/>
          <a:lstStyle/>
          <a:p>
            <a:r>
              <a:rPr lang="en-US" dirty="0" smtClean="0">
                <a:solidFill>
                  <a:srgbClr val="496032"/>
                </a:solidFill>
              </a:rPr>
              <a:t>During summer many dolphins have offspring and feed near the shore.</a:t>
            </a:r>
            <a:endParaRPr lang="en-US" dirty="0">
              <a:solidFill>
                <a:srgbClr val="496032"/>
              </a:solidFill>
            </a:endParaRPr>
          </a:p>
        </p:txBody>
      </p:sp>
      <p:pic>
        <p:nvPicPr>
          <p:cNvPr id="6146" name="Picture 2" descr="http://pictures.sprintpcs.com:80/mmps/049_34580ab2764392ec_1/2.jpg?partExt=.jpg&amp;&amp;&amp;outquality=90&amp;ext=.jpg&amp;limitsize=615,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010" y="228600"/>
            <a:ext cx="5857875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784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438400"/>
            <a:ext cx="237744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96032"/>
                </a:solidFill>
              </a:rPr>
              <a:t>One of the many protected sea turtle nests. They hatched in a month. </a:t>
            </a:r>
            <a:endParaRPr lang="en-US" dirty="0">
              <a:solidFill>
                <a:srgbClr val="496032"/>
              </a:solidFill>
            </a:endParaRPr>
          </a:p>
        </p:txBody>
      </p:sp>
      <p:pic>
        <p:nvPicPr>
          <p:cNvPr id="7170" name="Picture 2" descr="http://pictures.sprintpcs.com:80/mmps/048_053e1c44764b3aeb_1/2.jpg?partExt=.jpg&amp;&amp;&amp;outquality=90&amp;ext=.jpg&amp;limitsize=615,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5359"/>
            <a:ext cx="585787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93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28600" y="533400"/>
            <a:ext cx="8305800" cy="3048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96032"/>
                </a:solidFill>
              </a:rPr>
              <a:t>As you can see I have some experience with marine wildlife and the environment.</a:t>
            </a:r>
          </a:p>
          <a:p>
            <a:r>
              <a:rPr lang="en-US" dirty="0" smtClean="0">
                <a:solidFill>
                  <a:srgbClr val="496032"/>
                </a:solidFill>
              </a:rPr>
              <a:t> I also believe fishing has helped me getting familiar with the environment.</a:t>
            </a:r>
          </a:p>
          <a:p>
            <a:endParaRPr lang="en-US" dirty="0">
              <a:solidFill>
                <a:srgbClr val="496032"/>
              </a:solidFill>
            </a:endParaRPr>
          </a:p>
          <a:p>
            <a:r>
              <a:rPr lang="en-US" dirty="0" smtClean="0">
                <a:solidFill>
                  <a:srgbClr val="496032"/>
                </a:solidFill>
              </a:rPr>
              <a:t>Hopefully I will become an amazing marine biologist. </a:t>
            </a:r>
            <a:endParaRPr lang="en-US" dirty="0">
              <a:solidFill>
                <a:srgbClr val="4960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8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582" y="304800"/>
            <a:ext cx="7543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Marine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Biologist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:</a:t>
            </a: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pPr marL="1028700" lvl="1" indent="-571500">
              <a:buBlip>
                <a:blip r:embed="rId2"/>
              </a:buBlip>
            </a:pPr>
            <a:endPara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yala" pitchFamily="2" charset="0"/>
            </a:endParaRPr>
          </a:p>
          <a:p>
            <a:pPr marL="1028700" lvl="1" indent="-571500">
              <a:buBlip>
                <a:blip r:embed="rId2"/>
              </a:buBlip>
            </a:pP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yala" pitchFamily="2" charset="0"/>
            </a:endParaRPr>
          </a:p>
          <a:p>
            <a:pPr marL="285750" indent="-285750">
              <a:buFont typeface="Adobe Fan Heiti Std B" pitchFamily="34" charset="-128"/>
              <a:buChar char="※"/>
            </a:pP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Fan Heiti Std B" pitchFamily="34" charset="-128"/>
              <a:buChar char="※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Marine biology is a very large field.</a:t>
            </a:r>
          </a:p>
          <a:p>
            <a:pPr marL="285750" indent="-285750">
              <a:buFont typeface="Adobe Fan Heiti Std B" pitchFamily="34" charset="-128"/>
              <a:buChar char="※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Fan Heiti Std B" pitchFamily="34" charset="-128"/>
              <a:buChar char="※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Considering that the world is covered by more than 70% of water, Marine Biology can have a lot of branches.</a:t>
            </a:r>
          </a:p>
          <a:p>
            <a:pPr marL="285750" indent="-285750">
              <a:buFont typeface="Adobe Fan Heiti Std B" pitchFamily="34" charset="-128"/>
              <a:buChar char="※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Fan Heiti Std B" pitchFamily="34" charset="-128"/>
              <a:buChar char="※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Marine Biology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such a varied field of study, a marine biologist typically picks a single aspect to focus on. For example, a marine biologist might specialize in fisheries conservation, or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rehabilitation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injured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marine mammals. 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Fan Heiti Std B" pitchFamily="34" charset="-128"/>
              <a:buChar char="※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Fan Heiti Std B" pitchFamily="34" charset="-128"/>
              <a:buChar char="※"/>
            </a:pPr>
            <a:endPara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3013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905000"/>
            <a:ext cx="2377440" cy="1371600"/>
          </a:xfrm>
        </p:spPr>
        <p:txBody>
          <a:bodyPr/>
          <a:lstStyle/>
          <a:p>
            <a:r>
              <a:rPr lang="en-US" b="1" dirty="0" smtClean="0"/>
              <a:t>A Marine Biologist out on the field.</a:t>
            </a:r>
            <a:endParaRPr lang="en-US" b="1" dirty="0"/>
          </a:p>
        </p:txBody>
      </p:sp>
      <p:pic>
        <p:nvPicPr>
          <p:cNvPr id="7" name="Picture Placeholder 6" descr="Screen Clippi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" r="1431"/>
          <a:stretch>
            <a:fillRect/>
          </a:stretch>
        </p:blipFill>
        <p:spPr>
          <a:xfrm>
            <a:off x="3505200" y="381000"/>
            <a:ext cx="5261919" cy="5334000"/>
          </a:xfrm>
        </p:spPr>
      </p:pic>
    </p:spTree>
    <p:extLst>
      <p:ext uri="{BB962C8B-B14F-4D97-AF65-F5344CB8AC3E}">
        <p14:creationId xmlns:p14="http://schemas.microsoft.com/office/powerpoint/2010/main" val="2571208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305800" cy="42672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a Marine Biologist the Pay varies.</a:t>
            </a:r>
          </a:p>
          <a:p>
            <a:endParaRPr lang="en-US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Tw Cen MT" pitchFamily="34" charset="0"/>
              <a:buChar char="¤"/>
            </a:pPr>
            <a:r>
              <a:rPr lang="en-US" b="1" dirty="0" smtClean="0">
                <a:solidFill>
                  <a:srgbClr val="496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one who is starting might get between 45,000 – and up</a:t>
            </a:r>
          </a:p>
          <a:p>
            <a:pPr marL="342900" indent="-342900">
              <a:buFont typeface="Tw Cen MT" pitchFamily="34" charset="0"/>
              <a:buChar char="¤"/>
            </a:pPr>
            <a:endParaRPr lang="en-US" b="1" dirty="0">
              <a:solidFill>
                <a:srgbClr val="496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Tw Cen MT" pitchFamily="34" charset="0"/>
              <a:buChar char="¤"/>
            </a:pPr>
            <a:r>
              <a:rPr lang="en-US" b="1" dirty="0" smtClean="0">
                <a:solidFill>
                  <a:srgbClr val="496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depends if you are working for the government or a private company.</a:t>
            </a:r>
          </a:p>
          <a:p>
            <a:pPr marL="342900" indent="-342900">
              <a:buFont typeface="Tw Cen MT" pitchFamily="34" charset="0"/>
              <a:buChar char="¤"/>
            </a:pPr>
            <a:endParaRPr lang="en-US" b="1" dirty="0">
              <a:solidFill>
                <a:srgbClr val="496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Tw Cen MT" pitchFamily="34" charset="0"/>
              <a:buChar char="¤"/>
            </a:pPr>
            <a:r>
              <a:rPr lang="en-US" b="1" dirty="0" smtClean="0">
                <a:solidFill>
                  <a:srgbClr val="496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also matters how much experience you have ( Masters, PhD)</a:t>
            </a:r>
          </a:p>
          <a:p>
            <a:pPr marL="342900" indent="-342900">
              <a:buFont typeface="Tw Cen MT" pitchFamily="34" charset="0"/>
              <a:buChar char="¤"/>
            </a:pPr>
            <a:endParaRPr lang="en-US" b="1" dirty="0">
              <a:solidFill>
                <a:srgbClr val="496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Tw Cen MT" pitchFamily="34" charset="0"/>
              <a:buChar char="¤"/>
            </a:pPr>
            <a:r>
              <a:rPr lang="en-US" b="1" dirty="0" smtClean="0">
                <a:solidFill>
                  <a:srgbClr val="496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one with more experience can earn above 75,000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0752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362200"/>
            <a:ext cx="2377440" cy="17526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496032"/>
                </a:solidFill>
              </a:rPr>
              <a:t>The job can be dangerous but really fun. </a:t>
            </a:r>
            <a:endParaRPr lang="en-US" sz="2400" b="1" dirty="0">
              <a:solidFill>
                <a:srgbClr val="496032"/>
              </a:solidFill>
            </a:endParaRPr>
          </a:p>
        </p:txBody>
      </p:sp>
      <p:pic>
        <p:nvPicPr>
          <p:cNvPr id="1026" name="Picture 2" descr="http://biologistsalary.org/wp-content/uploads/2011/06/marine-biologist-sal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81000"/>
            <a:ext cx="42862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909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81000"/>
            <a:ext cx="8458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		</a:t>
            </a:r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My Love for the sea</a:t>
            </a:r>
          </a:p>
          <a:p>
            <a:pPr marL="285750" indent="-285750">
              <a:buFont typeface="Adobe Arabic" pitchFamily="18" charset="-78"/>
              <a:buChar char="¶"/>
            </a:pPr>
            <a:endParaRPr lang="en-US" dirty="0"/>
          </a:p>
          <a:p>
            <a:pPr marL="285750" indent="-285750">
              <a:buFont typeface="Adobe Arabic" pitchFamily="18" charset="-78"/>
              <a:buChar char="¶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reason why I want to become a Marine Biologist is because I love the sea and respect it.</a:t>
            </a:r>
          </a:p>
          <a:p>
            <a:pPr marL="285750" indent="-285750">
              <a:buFont typeface="Adobe Arabic" pitchFamily="18" charset="-78"/>
              <a:buChar char="¶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Arabic" pitchFamily="18" charset="-78"/>
              <a:buChar char="¶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 time I go to the beach, instead reading a book and getting a tan,  I explore and see what is under the rocks when the tie goes down.</a:t>
            </a:r>
          </a:p>
          <a:p>
            <a:pPr marL="285750" indent="-285750">
              <a:buFont typeface="Adobe Arabic" pitchFamily="18" charset="-78"/>
              <a:buChar char="¶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Arabic" pitchFamily="18" charset="-78"/>
              <a:buChar char="¶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find some seaweed and try to find living organisms in it.</a:t>
            </a:r>
          </a:p>
          <a:p>
            <a:pPr marL="285750" indent="-285750">
              <a:buFont typeface="Adobe Arabic" pitchFamily="18" charset="-78"/>
              <a:buChar char="¶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dobe Arabic" pitchFamily="18" charset="-78"/>
              <a:buChar char="¶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know very few people actually get to do all the research and travelling but I believe that I am going to be one of those few who get to say I am a Marine Biologist, I love what I do and I know I am contributing to making the earth better.  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2734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905000"/>
            <a:ext cx="2377440" cy="2057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496032"/>
                </a:solidFill>
              </a:rPr>
              <a:t>A piece of coral I found along the beach.</a:t>
            </a:r>
            <a:endParaRPr lang="en-US" sz="2400" dirty="0">
              <a:solidFill>
                <a:srgbClr val="496032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0" b="1197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828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981200"/>
            <a:ext cx="2377440" cy="137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496032"/>
                </a:solidFill>
              </a:rPr>
              <a:t>One of the many sea stars we found.</a:t>
            </a:r>
            <a:endParaRPr lang="en-US" sz="2400" dirty="0">
              <a:solidFill>
                <a:srgbClr val="496032"/>
              </a:solidFill>
            </a:endParaRPr>
          </a:p>
        </p:txBody>
      </p:sp>
      <p:pic>
        <p:nvPicPr>
          <p:cNvPr id="4098" name="Picture 2" descr="http://pictures.sprintpcs.com:80/mmps/049_1b8f9a51764d1aa2_1/2.jpg?partExt=.jpg&amp;&amp;&amp;outquality=90&amp;ext=.jpg&amp;limitsize=615,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04800"/>
            <a:ext cx="3914775" cy="521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476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767" y="2317812"/>
            <a:ext cx="2377440" cy="1371600"/>
          </a:xfrm>
        </p:spPr>
        <p:txBody>
          <a:bodyPr/>
          <a:lstStyle/>
          <a:p>
            <a:r>
              <a:rPr lang="en-US" dirty="0" smtClean="0">
                <a:solidFill>
                  <a:srgbClr val="496032"/>
                </a:solidFill>
              </a:rPr>
              <a:t>A turtle we found along the beach. It was eating grass and other vegetation.</a:t>
            </a:r>
            <a:endParaRPr lang="en-US" dirty="0">
              <a:solidFill>
                <a:srgbClr val="496032"/>
              </a:solidFill>
            </a:endParaRPr>
          </a:p>
        </p:txBody>
      </p:sp>
      <p:pic>
        <p:nvPicPr>
          <p:cNvPr id="5122" name="Picture 2" descr="http://pictures.sprintpcs.com:80/mmps/027_562ab542764987b1_1/2.jpg?partExt=.jpg&amp;&amp;&amp;outquality=90&amp;ext=.jpg&amp;limitsize=615,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000"/>
            <a:ext cx="55626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385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Custom 2">
      <a:dk1>
        <a:sysClr val="windowText" lastClr="000000"/>
      </a:dk1>
      <a:lt1>
        <a:sysClr val="window" lastClr="FFFFFF"/>
      </a:lt1>
      <a:dk2>
        <a:srgbClr val="D6862D"/>
      </a:dk2>
      <a:lt2>
        <a:srgbClr val="ECE9C6"/>
      </a:lt2>
      <a:accent1>
        <a:srgbClr val="DAA454"/>
      </a:accent1>
      <a:accent2>
        <a:srgbClr val="D6862D"/>
      </a:accent2>
      <a:accent3>
        <a:srgbClr val="9EF77E"/>
      </a:accent3>
      <a:accent4>
        <a:srgbClr val="877F6C"/>
      </a:accent4>
      <a:accent5>
        <a:srgbClr val="31A309"/>
      </a:accent5>
      <a:accent6>
        <a:srgbClr val="AEB795"/>
      </a:accent6>
      <a:hlink>
        <a:srgbClr val="CC9900"/>
      </a:hlink>
      <a:folHlink>
        <a:srgbClr val="B2B2B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162</TotalTime>
  <Words>254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Thatch</vt:lpstr>
      <vt:lpstr>Marine Biology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Marine Science</dc:title>
  <dc:creator>Perez, Berenice</dc:creator>
  <cp:lastModifiedBy>Perez, Berenice</cp:lastModifiedBy>
  <cp:revision>17</cp:revision>
  <dcterms:created xsi:type="dcterms:W3CDTF">2012-02-14T15:10:14Z</dcterms:created>
  <dcterms:modified xsi:type="dcterms:W3CDTF">2012-02-16T16:20:13Z</dcterms:modified>
</cp:coreProperties>
</file>